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7" r:id="rId6"/>
    <p:sldId id="262" r:id="rId7"/>
    <p:sldId id="264" r:id="rId8"/>
    <p:sldId id="265" r:id="rId9"/>
    <p:sldId id="268" r:id="rId10"/>
    <p:sldId id="270" r:id="rId11"/>
    <p:sldId id="271" r:id="rId12"/>
    <p:sldId id="269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" y="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32B469-8D45-4783-933A-7DE60F52E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0AD6FC4-0B7C-49E3-8BC6-404087EFD2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4E0BED65-63F4-4DE4-B4EE-0113F38FB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156E-3C92-4279-9501-02981400388E}" type="datetimeFigureOut">
              <a:rPr lang="sr-Latn-RS" smtClean="0"/>
              <a:pPr/>
              <a:t>11.5.2024.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8F15BB71-9485-4DDB-8730-8E05650C2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4C26D131-28F6-42EC-910F-AAA8B98A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C8CA-CDB9-49B6-A4B7-F068EF4DB3FF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12166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DA315F-6589-40F5-AB63-2E10611D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97653398-1B52-409B-A299-9C23C06A0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13E6ABE5-AE85-4384-9351-4074843E2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156E-3C92-4279-9501-02981400388E}" type="datetimeFigureOut">
              <a:rPr lang="sr-Latn-RS" smtClean="0"/>
              <a:pPr/>
              <a:t>11.5.2024.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B02BF3B6-AE01-46D6-BFC0-16BB3AC9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B2B2D14D-8F79-4857-AD20-B4FDFE26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C8CA-CDB9-49B6-A4B7-F068EF4DB3FF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8579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F74D1B6F-E6C4-4EE9-BCE5-419DBB7A50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79960D7F-FA85-4ABC-88FF-4C06A822C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AF47C541-D6D4-4DF2-A94B-1988EBAB0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156E-3C92-4279-9501-02981400388E}" type="datetimeFigureOut">
              <a:rPr lang="sr-Latn-RS" smtClean="0"/>
              <a:pPr/>
              <a:t>11.5.2024.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C7EED787-77C3-406C-8CCB-F977E6020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C81FD90A-FDBE-484A-A5EE-230210B7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C8CA-CDB9-49B6-A4B7-F068EF4DB3FF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2250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F423BF-772D-4F7E-88D5-498E0351A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18298CB3-16FB-47A2-9519-126FF3CF5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E5EB60A7-23FD-42A6-9BD7-4130ADD7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156E-3C92-4279-9501-02981400388E}" type="datetimeFigureOut">
              <a:rPr lang="sr-Latn-RS" smtClean="0"/>
              <a:pPr/>
              <a:t>11.5.2024.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1A0DD0C3-822B-42BC-BB66-8996E094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823F8674-B529-49D1-8DF0-9B0F9BDBB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C8CA-CDB9-49B6-A4B7-F068EF4DB3FF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7807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0409CC-B5C8-473F-9450-1E546442E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00C8BA2B-2A97-4E4B-9CCE-32FC564FF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5586CF3E-5EB0-4C9E-8900-5CB104D20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156E-3C92-4279-9501-02981400388E}" type="datetimeFigureOut">
              <a:rPr lang="sr-Latn-RS" smtClean="0"/>
              <a:pPr/>
              <a:t>11.5.2024.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3E9CF7FE-8179-4270-B71F-66B0B2613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5C659CF2-A807-49C9-A246-03AC00470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C8CA-CDB9-49B6-A4B7-F068EF4DB3FF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9326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E04DA7-F125-4922-9BC6-F2968C11B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936EC9D1-DECD-4554-B522-CDA478320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B34D86F7-C5A9-448F-85AE-506B95E88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C1CAD685-3C86-4748-8326-9C884E12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156E-3C92-4279-9501-02981400388E}" type="datetimeFigureOut">
              <a:rPr lang="sr-Latn-RS" smtClean="0"/>
              <a:pPr/>
              <a:t>11.5.2024.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286075D4-5622-430C-8988-81907D4D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1E8B3B07-EC5A-44B1-A721-F6435C89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C8CA-CDB9-49B6-A4B7-F068EF4DB3FF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0338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853432-511B-4AB2-9A4C-FF1851EE1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C4C24571-0860-49A3-AC17-4D0E8DE8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51970B51-4929-43EA-800B-EF3FBAA85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09DA0929-2D9F-4518-8A01-8A76C3FBB2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524FE9D9-02E8-4F54-B732-C3D68AF2A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59D1CCCA-E1D0-4758-A2F8-7166007E5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156E-3C92-4279-9501-02981400388E}" type="datetimeFigureOut">
              <a:rPr lang="sr-Latn-RS" smtClean="0"/>
              <a:pPr/>
              <a:t>11.5.2024.</a:t>
            </a:fld>
            <a:endParaRPr lang="sr-Latn-RS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A6E312C0-CD37-4948-AE5D-68C3601D1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1CFD251C-4D20-487B-9787-89393B55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C8CA-CDB9-49B6-A4B7-F068EF4DB3FF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5797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DB5C98-198C-481E-94EA-C1BE294F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BC2CE73E-9B82-4454-9F35-67C0AF1CB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156E-3C92-4279-9501-02981400388E}" type="datetimeFigureOut">
              <a:rPr lang="sr-Latn-RS" smtClean="0"/>
              <a:pPr/>
              <a:t>11.5.2024.</a:t>
            </a:fld>
            <a:endParaRPr lang="sr-Latn-RS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B7751515-7117-4B0D-8002-A8226777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005DD5DB-B836-46E6-B262-EDCE5228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C8CA-CDB9-49B6-A4B7-F068EF4DB3FF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187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0F1EECC1-CC73-4390-8CC7-530552451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156E-3C92-4279-9501-02981400388E}" type="datetimeFigureOut">
              <a:rPr lang="sr-Latn-RS" smtClean="0"/>
              <a:pPr/>
              <a:t>11.5.2024.</a:t>
            </a:fld>
            <a:endParaRPr lang="sr-Latn-RS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E482B722-A031-45CF-9246-3EE1FAE19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9F38AD55-7175-4DE6-BA8E-BBD0CBE39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C8CA-CDB9-49B6-A4B7-F068EF4DB3FF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1249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6DFE42-1026-4705-9BE1-C14A7B1B0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D0CB9CEC-8123-4F85-A408-7B20391E8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DE4A1BA4-1477-4976-AB45-4B125BA19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6AE7ABC8-E765-46E5-93CD-6675F9AF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156E-3C92-4279-9501-02981400388E}" type="datetimeFigureOut">
              <a:rPr lang="sr-Latn-RS" smtClean="0"/>
              <a:pPr/>
              <a:t>11.5.2024.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5CC315D2-8600-4883-9629-709531C37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0D89A317-23A2-46B6-A799-A8F80FF5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C8CA-CDB9-49B6-A4B7-F068EF4DB3FF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4383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67BE34-5444-4BB1-8211-48A7D250B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D4C8864F-903D-4AB8-BDEC-D56D51425D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60E0251F-6B47-47E2-A70F-1912435BA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67FBD67D-9A06-4848-BF57-0E81B2379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156E-3C92-4279-9501-02981400388E}" type="datetimeFigureOut">
              <a:rPr lang="sr-Latn-RS" smtClean="0"/>
              <a:pPr/>
              <a:t>11.5.2024.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D71266E8-12F1-4498-9010-15D409E96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6D7106F8-521C-405E-9480-E0B5D54B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C8CA-CDB9-49B6-A4B7-F068EF4DB3FF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55228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B7446CE3-8C25-42BF-B87B-ABCF5C015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E6D68666-50F2-4F89-84FB-CAA19C53A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18A5B215-D8D0-43FB-B72D-B5CC24C6A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2156E-3C92-4279-9501-02981400388E}" type="datetimeFigureOut">
              <a:rPr lang="sr-Latn-RS" smtClean="0"/>
              <a:pPr/>
              <a:t>11.5.2024.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9B927EF4-561E-4DC7-9907-45B4BBFA6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F365E386-456C-44C2-969A-2B0FA164D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CC8CA-CDB9-49B6-A4B7-F068EF4DB3FF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4555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033D28-87D6-485C-8365-B0AF2C2DB3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101589F-A6EA-4E0B-9B02-A6F3E990E4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Pravougaonik 3">
            <a:extLst>
              <a:ext uri="{FF2B5EF4-FFF2-40B4-BE49-F238E27FC236}">
                <a16:creationId xmlns:a16="http://schemas.microsoft.com/office/drawing/2014/main" id="{9AFC2603-239B-461D-AC2E-5AAE5FC2AC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outerShdw blurRad="50800" dist="50800" dir="5400000" algn="ctr" rotWithShape="0">
              <a:schemeClr val="tx1">
                <a:lumMod val="95000"/>
                <a:lumOff val="5000"/>
              </a:scheme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F100AAC-FDC5-4C67-B8FD-3697256C95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20976"/>
            <a:ext cx="5142451" cy="4983061"/>
          </a:xfrm>
          <a:prstGeom prst="rect">
            <a:avLst/>
          </a:prstGeom>
          <a:effectLst>
            <a:outerShdw blurRad="457200" dist="50800" dir="48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5" name="Okvir za tekst 4">
            <a:extLst>
              <a:ext uri="{FF2B5EF4-FFF2-40B4-BE49-F238E27FC236}">
                <a16:creationId xmlns:a16="http://schemas.microsoft.com/office/drawing/2014/main" id="{1B8EE112-B696-4295-8549-DF740406F79B}"/>
              </a:ext>
            </a:extLst>
          </p:cNvPr>
          <p:cNvSpPr txBox="1"/>
          <p:nvPr/>
        </p:nvSpPr>
        <p:spPr>
          <a:xfrm>
            <a:off x="525098" y="973714"/>
            <a:ext cx="1133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600" b="1" dirty="0">
                <a:solidFill>
                  <a:schemeClr val="bg1"/>
                </a:solidFill>
              </a:rPr>
              <a:t>СЕЋАЊЕ НА АНДРИЈУ ЧИКИЋА</a:t>
            </a:r>
            <a:endParaRPr lang="sr-Latn-R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1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6130" y="2286001"/>
            <a:ext cx="100197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800" b="1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Наш задатак је да памтимо,будемо бољи једни према другима и тражимо одговор на питање </a:t>
            </a:r>
          </a:p>
          <a:p>
            <a:pPr algn="ctr"/>
            <a:r>
              <a:rPr lang="sr-Cyrl-RS" sz="4800" b="1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ЗАШТО</a:t>
            </a:r>
            <a:r>
              <a:rPr lang="en-US" sz="4800" b="1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???</a:t>
            </a:r>
            <a:endParaRPr lang="en-US" sz="4800" b="1" dirty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052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eogradski Sindikat - Andjeli zive doveka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2336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4685" y="0"/>
            <a:ext cx="10795820" cy="1352568"/>
          </a:xfrm>
        </p:spPr>
        <p:txBody>
          <a:bodyPr>
            <a:noAutofit/>
          </a:bodyPr>
          <a:lstStyle/>
          <a:p>
            <a:pPr algn="ctr"/>
            <a:r>
              <a:rPr lang="sr-Cyrl-RS" sz="4000" b="1" dirty="0" smtClean="0">
                <a:solidFill>
                  <a:schemeClr val="bg1"/>
                </a:solidFill>
                <a:latin typeface="Batang"/>
              </a:rPr>
              <a:t>Последњи поздрав,</a:t>
            </a:r>
            <a:br>
              <a:rPr lang="sr-Cyrl-RS" sz="4000" b="1" dirty="0" smtClean="0">
                <a:solidFill>
                  <a:schemeClr val="bg1"/>
                </a:solidFill>
                <a:latin typeface="Batang"/>
              </a:rPr>
            </a:br>
            <a:r>
              <a:rPr lang="sr-Cyrl-RS" sz="4000" b="1" dirty="0" smtClean="0">
                <a:solidFill>
                  <a:schemeClr val="bg1"/>
                </a:solidFill>
                <a:latin typeface="Batang"/>
              </a:rPr>
              <a:t>ученици ОШ „ Деспот Стефан Високи“.</a:t>
            </a:r>
            <a:endParaRPr lang="sr-Latn-RS" sz="4000" b="1" dirty="0">
              <a:solidFill>
                <a:schemeClr val="bg1"/>
              </a:solidFill>
              <a:latin typeface="Batang"/>
            </a:endParaRPr>
          </a:p>
        </p:txBody>
      </p:sp>
    </p:spTree>
    <p:extLst>
      <p:ext uri="{BB962C8B-B14F-4D97-AF65-F5344CB8AC3E}">
        <p14:creationId xmlns:p14="http://schemas.microsoft.com/office/powerpoint/2010/main" val="1214590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sp>
        <p:nvSpPr>
          <p:cNvPr id="10" name="Okvir za tekst 9">
            <a:extLst>
              <a:ext uri="{FF2B5EF4-FFF2-40B4-BE49-F238E27FC236}">
                <a16:creationId xmlns:a16="http://schemas.microsoft.com/office/drawing/2014/main" id="{E29A7277-EB75-48CB-AF8A-62A44D8EA865}"/>
              </a:ext>
            </a:extLst>
          </p:cNvPr>
          <p:cNvSpPr txBox="1"/>
          <p:nvPr/>
        </p:nvSpPr>
        <p:spPr>
          <a:xfrm>
            <a:off x="201336" y="268448"/>
            <a:ext cx="10888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Дана 3.5.2023.у трагичном догађају у основној школи у Београду </a:t>
            </a:r>
            <a:r>
              <a:rPr lang="sr-Cyrl-RS" sz="36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десет невиних </a:t>
            </a:r>
            <a:r>
              <a:rPr lang="sr-Cyrl-RS" sz="36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душа изгубило је живот. Међу њима био је и један дечак пореклом из нашег краја.</a:t>
            </a:r>
            <a:endParaRPr lang="sr-Latn-RS" sz="3600" dirty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1" name="Okvir za tekst 10">
            <a:extLst>
              <a:ext uri="{FF2B5EF4-FFF2-40B4-BE49-F238E27FC236}">
                <a16:creationId xmlns:a16="http://schemas.microsoft.com/office/drawing/2014/main" id="{7BEC87FA-F0C8-4A2C-BF86-A72A7B92DA16}"/>
              </a:ext>
            </a:extLst>
          </p:cNvPr>
          <p:cNvSpPr txBox="1"/>
          <p:nvPr/>
        </p:nvSpPr>
        <p:spPr>
          <a:xfrm>
            <a:off x="415255" y="3034324"/>
            <a:ext cx="104610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Андрија </a:t>
            </a:r>
            <a:r>
              <a:rPr lang="sr-Cyrl-RS" sz="3600" dirty="0" err="1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Чикић</a:t>
            </a:r>
            <a:r>
              <a:rPr lang="sr-Cyrl-RS" sz="36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био је врло племенит и посебан. Пун љубави према онима које је волео и који су му били драги.Умео је да разуме,саосети,захвали и помогне </a:t>
            </a:r>
            <a:r>
              <a:rPr lang="sr-Cyrl-RS" sz="36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онима којима </a:t>
            </a:r>
            <a:r>
              <a:rPr lang="sr-Cyrl-RS" sz="36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је помоћ била потребна</a:t>
            </a:r>
            <a:r>
              <a:rPr lang="sr-Cyrl-RS" sz="3600" dirty="0">
                <a:solidFill>
                  <a:schemeClr val="bg1"/>
                </a:solidFill>
              </a:rPr>
              <a:t>.</a:t>
            </a:r>
            <a:endParaRPr lang="sr-Latn-R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8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A717CD1-B9DD-404D-B18B-A8E7E6CF07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308" y="65444"/>
            <a:ext cx="2272809" cy="3334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9269E5E-9AEC-4196-BE59-9A9107E6AF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9032" y="1281457"/>
            <a:ext cx="2974684" cy="2974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CE2F350-DDFD-4FA7-8D99-A7DCDC96E1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9555" y="65444"/>
            <a:ext cx="2103257" cy="3252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398" y="1281457"/>
            <a:ext cx="2336453" cy="3349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936" y="76200"/>
            <a:ext cx="2247900" cy="3181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7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64" y="0"/>
            <a:ext cx="12214964" cy="6858000"/>
          </a:xfrm>
          <a:prstGeom prst="rect">
            <a:avLst/>
          </a:prstGeom>
        </p:spPr>
      </p:pic>
      <p:pic>
        <p:nvPicPr>
          <p:cNvPr id="4" name="Čuvar mesta za sadržaj 3">
            <a:extLst>
              <a:ext uri="{FF2B5EF4-FFF2-40B4-BE49-F238E27FC236}">
                <a16:creationId xmlns:a16="http://schemas.microsoft.com/office/drawing/2014/main" id="{9DA421D9-0A57-4248-96E4-5F075425D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9657" y="1825625"/>
            <a:ext cx="10512686" cy="43513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791" y="305151"/>
            <a:ext cx="1054779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Био је веома упоран и улагао пуно труда у све што је радио.</a:t>
            </a:r>
          </a:p>
          <a:p>
            <a:r>
              <a:rPr lang="sr-Cyrl-RS" sz="36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Задатке из математике решавао је као од шале,обожавао је језике и ишао је на такмичења.</a:t>
            </a:r>
          </a:p>
          <a:p>
            <a:r>
              <a:rPr lang="sr-Cyrl-RS" sz="36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Поред школе, успешно се бавио музиком и тенисом.</a:t>
            </a:r>
          </a:p>
          <a:p>
            <a:r>
              <a:rPr lang="sr-Cyrl-RS" sz="36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Волео је шах и аутомобиле.</a:t>
            </a:r>
          </a:p>
          <a:p>
            <a:r>
              <a:rPr lang="sr-Cyrl-RS" sz="36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Сваки слободан тренутак користио је за путовања са којих се враћао са предивним фотографијама које је сам правио.</a:t>
            </a:r>
            <a:endParaRPr lang="en-US" sz="3600" dirty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381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221" y="3856282"/>
            <a:ext cx="4340728" cy="2956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69" y="413693"/>
            <a:ext cx="3673984" cy="2741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153" y="-89829"/>
            <a:ext cx="5168721" cy="3790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72" y="3310281"/>
            <a:ext cx="4509466" cy="3005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8738" y="3701051"/>
            <a:ext cx="2706085" cy="3575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406" y="65402"/>
            <a:ext cx="2840941" cy="3790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014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319" y="511979"/>
            <a:ext cx="11203546" cy="10334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RS" sz="36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Иако је имао пуно обавеза,увек је налазио времена за </a:t>
            </a:r>
            <a:r>
              <a:rPr lang="sr-Cyrl-RS" sz="36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дружење са пријатељима.</a:t>
            </a:r>
            <a:endParaRPr lang="en-US" sz="3600" dirty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19" y="1940795"/>
            <a:ext cx="3432345" cy="2572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630" y="3608049"/>
            <a:ext cx="3553915" cy="2658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500" y="1545464"/>
            <a:ext cx="3779848" cy="2834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8920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518" y="115911"/>
            <a:ext cx="82434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Андрија је гајио посебну љубав према музици.</a:t>
            </a:r>
          </a:p>
          <a:p>
            <a:r>
              <a:rPr lang="sr-Cyrl-RS" sz="36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Већ са шест година уписао је музичку школу и почео да свира клавир. </a:t>
            </a:r>
          </a:p>
          <a:p>
            <a:r>
              <a:rPr lang="sr-Cyrl-RS" sz="36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Добитник је више првих награда на националним и међународним музичким такмичењима.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2365" y="5041337"/>
            <a:ext cx="80175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Данас,такмичење за најбоље младе композиторе носи његово име</a:t>
            </a:r>
            <a:r>
              <a:rPr lang="sr-Cyrl-RS" sz="3600" dirty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377" y="3967519"/>
            <a:ext cx="5995245" cy="5995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930" y="115911"/>
            <a:ext cx="2902227" cy="35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2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735" y="3045994"/>
            <a:ext cx="4788025" cy="31935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/>
          <p:cNvSpPr txBox="1"/>
          <p:nvPr/>
        </p:nvSpPr>
        <p:spPr>
          <a:xfrm>
            <a:off x="244697" y="431594"/>
            <a:ext cx="10328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Ширио је љубав и </a:t>
            </a:r>
            <a:r>
              <a:rPr lang="sr-Cyrl-RS" sz="3600" i="1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„Емоције“ </a:t>
            </a:r>
            <a:r>
              <a:rPr lang="sr-Cyrl-RS" sz="36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док је свирао и трудио се да своју музику приближи свима,што нам је доказао и својом композицијом.</a:t>
            </a:r>
            <a:endParaRPr lang="en-US" sz="3600" dirty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67" y="2938039"/>
            <a:ext cx="4545983" cy="3409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8052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6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488" y="1536174"/>
            <a:ext cx="114204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800" b="1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3.5.2023.</a:t>
            </a:r>
          </a:p>
          <a:p>
            <a:pPr algn="ctr"/>
            <a:r>
              <a:rPr lang="sr-Cyrl-RS" sz="4800" b="1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Не сме бити заборављен као ни Ема,Ангелина,Бојана,Адријана,Мара,Ана,Катарина,Софија,Андрија и чика Драган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8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</TotalTime>
  <Words>243</Words>
  <Application>Microsoft Office PowerPoint</Application>
  <PresentationFormat>Široki ekran</PresentationFormat>
  <Paragraphs>19</Paragraphs>
  <Slides>12</Slides>
  <Notes>0</Notes>
  <HiddenSlides>0</HiddenSlides>
  <MMClips>1</MMClips>
  <ScaleCrop>false</ScaleCrop>
  <HeadingPairs>
    <vt:vector size="6" baseType="variant">
      <vt:variant>
        <vt:lpstr>Korišćeni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7" baseType="lpstr">
      <vt:lpstr>Arial</vt:lpstr>
      <vt:lpstr>Batang</vt:lpstr>
      <vt:lpstr>Calibri</vt:lpstr>
      <vt:lpstr>Calibri Light</vt:lpstr>
      <vt:lpstr>Tema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Последњи поздрав, ученици ОШ „ Деспот Стефан Високи“.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Cika Zuba</dc:creator>
  <cp:lastModifiedBy>Jovica R</cp:lastModifiedBy>
  <cp:revision>39</cp:revision>
  <dcterms:created xsi:type="dcterms:W3CDTF">2024-05-08T16:12:24Z</dcterms:created>
  <dcterms:modified xsi:type="dcterms:W3CDTF">2024-05-11T06:26:08Z</dcterms:modified>
</cp:coreProperties>
</file>